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71" r:id="rId4"/>
    <p:sldId id="266" r:id="rId5"/>
    <p:sldId id="268" r:id="rId6"/>
    <p:sldId id="269" r:id="rId7"/>
    <p:sldId id="267" r:id="rId8"/>
    <p:sldId id="270" r:id="rId9"/>
    <p:sldId id="258" r:id="rId10"/>
    <p:sldId id="273" r:id="rId11"/>
    <p:sldId id="272" r:id="rId12"/>
    <p:sldId id="259" r:id="rId13"/>
    <p:sldId id="260" r:id="rId14"/>
    <p:sldId id="261" r:id="rId15"/>
    <p:sldId id="274" r:id="rId16"/>
    <p:sldId id="275" r:id="rId17"/>
    <p:sldId id="277" r:id="rId18"/>
    <p:sldId id="276" r:id="rId19"/>
    <p:sldId id="279" r:id="rId20"/>
    <p:sldId id="278" r:id="rId21"/>
    <p:sldId id="263" r:id="rId22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93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A603AB"/>
            </a:gs>
            <a:gs pos="21001">
              <a:srgbClr val="0819FB"/>
            </a:gs>
            <a:gs pos="35001">
              <a:srgbClr val="1A8D48"/>
            </a:gs>
            <a:gs pos="52000">
              <a:srgbClr val="FFFF00"/>
            </a:gs>
            <a:gs pos="73000">
              <a:srgbClr val="EE3F17"/>
            </a:gs>
            <a:gs pos="88000">
              <a:srgbClr val="E81766"/>
            </a:gs>
            <a:gs pos="100000">
              <a:srgbClr val="A603AB"/>
            </a:gs>
          </a:gsLst>
          <a:lin ang="78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4/17/2015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split orient="vert"/>
  </p:transition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73663" y="1219200"/>
            <a:ext cx="9291326" cy="40626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600" b="1" cap="none" spc="50" dirty="0" smtClean="0">
                <a:ln w="11430"/>
                <a:latin typeface="Arial Black" pitchFamily="34" charset="0"/>
              </a:rPr>
              <a:t>«Здравствуй лето»</a:t>
            </a:r>
            <a:endParaRPr lang="ru-RU" sz="9600" b="1" cap="none" spc="50" dirty="0" smtClean="0">
              <a:ln w="11430"/>
              <a:latin typeface="Arial Black" pitchFamily="34" charset="0"/>
            </a:endParaRPr>
          </a:p>
          <a:p>
            <a:pPr algn="ctr"/>
            <a:r>
              <a:rPr lang="ru-RU" sz="9600" b="1" u="sng" cap="none" spc="50" dirty="0" smtClean="0">
                <a:ln w="11430"/>
                <a:latin typeface="Arial Black" pitchFamily="34" charset="0"/>
              </a:rPr>
              <a:t>Пейзаж </a:t>
            </a:r>
            <a:endParaRPr lang="ru-RU" sz="9600" b="1" u="sng" cap="none" spc="50" dirty="0" smtClean="0">
              <a:ln w="11430"/>
              <a:latin typeface="Arial Black" pitchFamily="34" charset="0"/>
            </a:endParaRPr>
          </a:p>
          <a:p>
            <a:pPr algn="ctr"/>
            <a:r>
              <a:rPr lang="ru-RU" sz="9600" b="1" u="sng" cap="none" spc="50" dirty="0" smtClean="0">
                <a:ln w="11430"/>
                <a:latin typeface="Arial Black" pitchFamily="34" charset="0"/>
              </a:rPr>
              <a:t>с радугой</a:t>
            </a:r>
            <a:endParaRPr lang="ru-RU" sz="9600" b="1" u="sng" cap="none" spc="50" dirty="0">
              <a:ln w="11430"/>
              <a:latin typeface="Arial Black" pitchFamily="34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Nastya\Desktop\лето\96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Nastya\Desktop\лето\radug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1727" y="304800"/>
            <a:ext cx="8520546" cy="6248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архип иванович куинджи радуг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48" y="285728"/>
            <a:ext cx="7819937" cy="51435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1092522" y="5657671"/>
            <a:ext cx="695895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dirty="0" smtClean="0">
                <a:latin typeface="Arial Black" pitchFamily="34" charset="0"/>
              </a:rPr>
              <a:t>Архип Иванович Куинджи</a:t>
            </a:r>
          </a:p>
          <a:p>
            <a:pPr algn="ctr"/>
            <a:r>
              <a:rPr lang="ru-RU" sz="3600" dirty="0" smtClean="0">
                <a:latin typeface="Arial Black" pitchFamily="34" charset="0"/>
              </a:rPr>
              <a:t>«Радуга»</a:t>
            </a:r>
            <a:endParaRPr lang="ru-RU" sz="3600" dirty="0">
              <a:latin typeface="Arial Black" pitchFamily="34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итер пауль рубенс пейзаж с радугой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2976" y="285728"/>
            <a:ext cx="7000924" cy="535888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1796240" y="5657671"/>
            <a:ext cx="555152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dirty="0" smtClean="0">
                <a:latin typeface="Arial Black" pitchFamily="34" charset="0"/>
              </a:rPr>
              <a:t>Питер </a:t>
            </a:r>
            <a:r>
              <a:rPr lang="ru-RU" sz="3600" dirty="0" err="1" smtClean="0">
                <a:latin typeface="Arial Black" pitchFamily="34" charset="0"/>
              </a:rPr>
              <a:t>Пауль</a:t>
            </a:r>
            <a:r>
              <a:rPr lang="ru-RU" sz="3600" dirty="0" smtClean="0">
                <a:latin typeface="Arial Black" pitchFamily="34" charset="0"/>
              </a:rPr>
              <a:t> Рубенс</a:t>
            </a:r>
          </a:p>
          <a:p>
            <a:pPr algn="ctr"/>
            <a:r>
              <a:rPr lang="ru-RU" sz="3600" dirty="0" smtClean="0">
                <a:latin typeface="Arial Black" pitchFamily="34" charset="0"/>
              </a:rPr>
              <a:t>«Пейзаж с радугой»</a:t>
            </a:r>
            <a:endParaRPr lang="ru-RU" sz="3600" dirty="0">
              <a:latin typeface="Arial Black" pitchFamily="34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омов константин андреевич пейзаж с радугой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0096" y="214290"/>
            <a:ext cx="6483808" cy="53880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565134" y="5657671"/>
            <a:ext cx="801373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dirty="0" smtClean="0">
                <a:latin typeface="Arial Black" pitchFamily="34" charset="0"/>
              </a:rPr>
              <a:t>Константин Андреевич Сомов</a:t>
            </a:r>
          </a:p>
          <a:p>
            <a:pPr algn="ctr"/>
            <a:r>
              <a:rPr lang="ru-RU" sz="3600" dirty="0" smtClean="0">
                <a:latin typeface="Arial Black" pitchFamily="34" charset="0"/>
              </a:rPr>
              <a:t>«Пейзаж с радугой»</a:t>
            </a:r>
            <a:endParaRPr lang="ru-RU" sz="3600" dirty="0">
              <a:latin typeface="Arial Black" pitchFamily="34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263" y="609600"/>
            <a:ext cx="894347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u="sng" dirty="0" smtClean="0">
                <a:latin typeface="Arial Black" pitchFamily="34" charset="0"/>
              </a:rPr>
              <a:t>Задание на уроке:</a:t>
            </a:r>
          </a:p>
          <a:p>
            <a:pPr algn="ctr"/>
            <a:r>
              <a:rPr lang="ru-RU" sz="4000" dirty="0" smtClean="0">
                <a:latin typeface="Arial Black" pitchFamily="34" charset="0"/>
              </a:rPr>
              <a:t>Нарисовать пейзаж с радугой</a:t>
            </a:r>
            <a:endParaRPr lang="ru-RU" sz="4000" dirty="0">
              <a:latin typeface="Arial Black" pitchFamily="34" charset="0"/>
            </a:endParaRPr>
          </a:p>
        </p:txBody>
      </p:sp>
      <p:pic>
        <p:nvPicPr>
          <p:cNvPr id="11266" name="Picture 2" descr="C:\Users\Nastya\Desktop\лето\Lovely_scenery_Vector_image_materi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9799" y="2590800"/>
            <a:ext cx="7824403" cy="388458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13072" y="228600"/>
            <a:ext cx="55178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u="sng" dirty="0" smtClean="0">
                <a:latin typeface="Arial Black" pitchFamily="34" charset="0"/>
              </a:rPr>
              <a:t>Детские работы:</a:t>
            </a:r>
            <a:endParaRPr lang="ru-RU" sz="4400" u="sng" dirty="0">
              <a:latin typeface="Arial Black" pitchFamily="34" charset="0"/>
            </a:endParaRPr>
          </a:p>
        </p:txBody>
      </p:sp>
      <p:pic>
        <p:nvPicPr>
          <p:cNvPr id="12290" name="Picture 2" descr="C:\Users\Nastya\Desktop\лето\radug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4280" y="1143000"/>
            <a:ext cx="7655441" cy="5486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Nastya\Desktop\лето\images.jpg"/>
          <p:cNvPicPr>
            <a:picLocks noChangeAspect="1" noChangeArrowheads="1"/>
          </p:cNvPicPr>
          <p:nvPr/>
        </p:nvPicPr>
        <p:blipFill>
          <a:blip r:embed="rId2"/>
          <a:srcRect b="4701"/>
          <a:stretch>
            <a:fillRect/>
          </a:stretch>
        </p:blipFill>
        <p:spPr bwMode="auto">
          <a:xfrm>
            <a:off x="195302" y="381000"/>
            <a:ext cx="8753396" cy="6248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Nastya\Desktop\лето\images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4721" y="381000"/>
            <a:ext cx="8594558" cy="61621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Nastya\Desktop\лето\Как-нарисовать-зиму-карандашом-поэтапно-1-470x35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81171" y="1153538"/>
            <a:ext cx="7381658" cy="552839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1801049" y="0"/>
            <a:ext cx="55419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Сперва нарисуем карандашом</a:t>
            </a:r>
          </a:p>
          <a:p>
            <a:pPr algn="ctr"/>
            <a:r>
              <a:rPr lang="ru-RU" sz="2400" dirty="0" smtClean="0">
                <a:latin typeface="Arial Black" pitchFamily="34" charset="0"/>
              </a:rPr>
              <a:t> линию горизонта </a:t>
            </a:r>
          </a:p>
          <a:p>
            <a:pPr algn="ctr"/>
            <a:r>
              <a:rPr lang="ru-RU" sz="2400" dirty="0" smtClean="0">
                <a:latin typeface="Arial Black" pitchFamily="34" charset="0"/>
              </a:rPr>
              <a:t> и различные детали пейзажа</a:t>
            </a:r>
            <a:endParaRPr lang="ru-RU" sz="2400" dirty="0">
              <a:latin typeface="Arial Black" pitchFamily="34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500" y="304800"/>
            <a:ext cx="800100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atin typeface="Arial Black" pitchFamily="34" charset="0"/>
              </a:rPr>
              <a:t>Мелькают крылья ласточки</a:t>
            </a:r>
            <a:br>
              <a:rPr lang="ru-RU" sz="2800" dirty="0" smtClean="0">
                <a:latin typeface="Arial Black" pitchFamily="34" charset="0"/>
              </a:rPr>
            </a:br>
            <a:r>
              <a:rPr lang="ru-RU" sz="2800" dirty="0" smtClean="0">
                <a:latin typeface="Arial Black" pitchFamily="34" charset="0"/>
              </a:rPr>
              <a:t>На солнце серебром;</a:t>
            </a:r>
            <a:br>
              <a:rPr lang="ru-RU" sz="2800" dirty="0" smtClean="0">
                <a:latin typeface="Arial Black" pitchFamily="34" charset="0"/>
              </a:rPr>
            </a:br>
            <a:r>
              <a:rPr lang="ru-RU" sz="2800" dirty="0" smtClean="0">
                <a:latin typeface="Arial Black" pitchFamily="34" charset="0"/>
              </a:rPr>
              <a:t>Луга цветами убраны,</a:t>
            </a:r>
            <a:br>
              <a:rPr lang="ru-RU" sz="2800" dirty="0" smtClean="0">
                <a:latin typeface="Arial Black" pitchFamily="34" charset="0"/>
              </a:rPr>
            </a:br>
            <a:r>
              <a:rPr lang="ru-RU" sz="2800" dirty="0" smtClean="0">
                <a:latin typeface="Arial Black" pitchFamily="34" charset="0"/>
              </a:rPr>
              <a:t>Леса шумят кругом.</a:t>
            </a:r>
            <a:br>
              <a:rPr lang="ru-RU" sz="2800" dirty="0" smtClean="0">
                <a:latin typeface="Arial Black" pitchFamily="34" charset="0"/>
              </a:rPr>
            </a:br>
            <a:r>
              <a:rPr lang="ru-RU" sz="2800" dirty="0" smtClean="0">
                <a:latin typeface="Arial Black" pitchFamily="34" charset="0"/>
              </a:rPr>
              <a:t/>
            </a:r>
            <a:br>
              <a:rPr lang="ru-RU" sz="2800" dirty="0" smtClean="0">
                <a:latin typeface="Arial Black" pitchFamily="34" charset="0"/>
              </a:rPr>
            </a:br>
            <a:r>
              <a:rPr lang="ru-RU" sz="2800" dirty="0" smtClean="0">
                <a:latin typeface="Arial Black" pitchFamily="34" charset="0"/>
              </a:rPr>
              <a:t>Как солнцу рады ласточки,</a:t>
            </a:r>
            <a:br>
              <a:rPr lang="ru-RU" sz="2800" dirty="0" smtClean="0">
                <a:latin typeface="Arial Black" pitchFamily="34" charset="0"/>
              </a:rPr>
            </a:br>
            <a:r>
              <a:rPr lang="ru-RU" sz="2800" dirty="0" smtClean="0">
                <a:latin typeface="Arial Black" pitchFamily="34" charset="0"/>
              </a:rPr>
              <a:t>Как высоко взвились!</a:t>
            </a:r>
            <a:br>
              <a:rPr lang="ru-RU" sz="2800" dirty="0" smtClean="0">
                <a:latin typeface="Arial Black" pitchFamily="34" charset="0"/>
              </a:rPr>
            </a:br>
            <a:r>
              <a:rPr lang="ru-RU" sz="2800" dirty="0" smtClean="0">
                <a:latin typeface="Arial Black" pitchFamily="34" charset="0"/>
              </a:rPr>
              <a:t>Звенит их криком радостным</a:t>
            </a:r>
            <a:br>
              <a:rPr lang="ru-RU" sz="2800" dirty="0" smtClean="0">
                <a:latin typeface="Arial Black" pitchFamily="34" charset="0"/>
              </a:rPr>
            </a:br>
            <a:r>
              <a:rPr lang="ru-RU" sz="2800" dirty="0" smtClean="0">
                <a:latin typeface="Arial Black" pitchFamily="34" charset="0"/>
              </a:rPr>
              <a:t>Вся </a:t>
            </a:r>
            <a:r>
              <a:rPr lang="ru-RU" sz="2800" dirty="0" err="1" smtClean="0">
                <a:latin typeface="Arial Black" pitchFamily="34" charset="0"/>
              </a:rPr>
              <a:t>голубая</a:t>
            </a:r>
            <a:r>
              <a:rPr lang="ru-RU" sz="2800" dirty="0" smtClean="0">
                <a:latin typeface="Arial Black" pitchFamily="34" charset="0"/>
              </a:rPr>
              <a:t> высь.</a:t>
            </a:r>
            <a:br>
              <a:rPr lang="ru-RU" sz="2800" dirty="0" smtClean="0">
                <a:latin typeface="Arial Black" pitchFamily="34" charset="0"/>
              </a:rPr>
            </a:br>
            <a:r>
              <a:rPr lang="ru-RU" sz="2800" dirty="0" smtClean="0">
                <a:latin typeface="Arial Black" pitchFamily="34" charset="0"/>
              </a:rPr>
              <a:t/>
            </a:r>
            <a:br>
              <a:rPr lang="ru-RU" sz="2800" dirty="0" smtClean="0">
                <a:latin typeface="Arial Black" pitchFamily="34" charset="0"/>
              </a:rPr>
            </a:br>
            <a:r>
              <a:rPr lang="ru-RU" sz="2800" dirty="0" smtClean="0">
                <a:latin typeface="Arial Black" pitchFamily="34" charset="0"/>
              </a:rPr>
              <a:t>Поля кругом раскинулись,—</a:t>
            </a:r>
            <a:br>
              <a:rPr lang="ru-RU" sz="2800" dirty="0" smtClean="0">
                <a:latin typeface="Arial Black" pitchFamily="34" charset="0"/>
              </a:rPr>
            </a:br>
            <a:r>
              <a:rPr lang="ru-RU" sz="2800" dirty="0" smtClean="0">
                <a:latin typeface="Arial Black" pitchFamily="34" charset="0"/>
              </a:rPr>
              <a:t>Конца им не видать.</a:t>
            </a:r>
            <a:br>
              <a:rPr lang="ru-RU" sz="2800" dirty="0" smtClean="0">
                <a:latin typeface="Arial Black" pitchFamily="34" charset="0"/>
              </a:rPr>
            </a:br>
            <a:r>
              <a:rPr lang="ru-RU" sz="2800" dirty="0" smtClean="0">
                <a:latin typeface="Arial Black" pitchFamily="34" charset="0"/>
              </a:rPr>
              <a:t>Рожь поднялась, волнуется,—</a:t>
            </a:r>
            <a:br>
              <a:rPr lang="ru-RU" sz="2800" dirty="0" smtClean="0">
                <a:latin typeface="Arial Black" pitchFamily="34" charset="0"/>
              </a:rPr>
            </a:br>
            <a:r>
              <a:rPr lang="ru-RU" sz="2800" dirty="0" smtClean="0">
                <a:latin typeface="Arial Black" pitchFamily="34" charset="0"/>
              </a:rPr>
              <a:t>Простор и благодать!</a:t>
            </a:r>
            <a:endParaRPr lang="ru-RU" sz="2800" dirty="0">
              <a:latin typeface="Arial Black" pitchFamily="34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Nastya\Desktop\лето\P115079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9157" y="914400"/>
            <a:ext cx="7625687" cy="56769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1177481" y="0"/>
            <a:ext cx="67890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Затем раскрасим пейзаж и нарисуем</a:t>
            </a:r>
          </a:p>
          <a:p>
            <a:pPr algn="ctr"/>
            <a:r>
              <a:rPr lang="ru-RU" sz="2400" dirty="0" smtClean="0">
                <a:latin typeface="Arial Black" pitchFamily="34" charset="0"/>
              </a:rPr>
              <a:t> над линией горизонта радугу</a:t>
            </a:r>
            <a:endParaRPr lang="ru-RU" sz="2400" dirty="0">
              <a:latin typeface="Arial Black" pitchFamily="34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48967" y="500042"/>
            <a:ext cx="904606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cs typeface="Times New Roman" pitchFamily="18" charset="0"/>
              </a:rPr>
              <a:t>Спасибо</a:t>
            </a:r>
            <a:r>
              <a:rPr lang="ru-RU" sz="5400" dirty="0" smtClean="0">
                <a:latin typeface="Arial Black" pitchFamily="34" charset="0"/>
                <a:cs typeface="Times New Roman" pitchFamily="18" charset="0"/>
              </a:rPr>
              <a:t> </a:t>
            </a:r>
            <a:r>
              <a:rPr lang="ru-RU" sz="5400" dirty="0" smtClean="0">
                <a:latin typeface="Arial Black" pitchFamily="34" charset="0"/>
                <a:cs typeface="Times New Roman" pitchFamily="18" charset="0"/>
              </a:rPr>
              <a:t>за внимание!</a:t>
            </a: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Times New Roman" pitchFamily="18" charset="0"/>
            </a:endParaRPr>
          </a:p>
        </p:txBody>
      </p:sp>
      <p:pic>
        <p:nvPicPr>
          <p:cNvPr id="17410" name="Picture 2" descr="C:\Users\Nastya\Desktop\лето\deti_letom_pole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0100" y="1447800"/>
            <a:ext cx="7543800" cy="5029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Nastya\Desktop\лето\summer_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9700" y="152401"/>
            <a:ext cx="6324600" cy="6324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Nastya\Desktop\лето\d93b5ffd877dad2d55edff625684df4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304800"/>
            <a:ext cx="6858000" cy="6248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Nastya\Desktop\лето\let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3606" y="457200"/>
            <a:ext cx="8676788" cy="5943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Nastya\Desktop\лето\leto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101" y="285750"/>
            <a:ext cx="8559799" cy="64198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Nastya\Desktop\лето\image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4510" y="533400"/>
            <a:ext cx="8674981" cy="5791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Nastya\Desktop\лето\243098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1395" y="457200"/>
            <a:ext cx="8881210" cy="59150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68" y="0"/>
            <a:ext cx="908686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latin typeface="Arial Black" pitchFamily="34" charset="0"/>
              </a:rPr>
              <a:t>Разноцветные ворота </a:t>
            </a:r>
            <a:br>
              <a:rPr lang="ru-RU" sz="3600" dirty="0">
                <a:latin typeface="Arial Black" pitchFamily="34" charset="0"/>
              </a:rPr>
            </a:br>
            <a:r>
              <a:rPr lang="ru-RU" sz="3600" dirty="0">
                <a:latin typeface="Arial Black" pitchFamily="34" charset="0"/>
              </a:rPr>
              <a:t>На лугу построил кто-то. </a:t>
            </a:r>
            <a:br>
              <a:rPr lang="ru-RU" sz="3600" dirty="0">
                <a:latin typeface="Arial Black" pitchFamily="34" charset="0"/>
              </a:rPr>
            </a:br>
            <a:r>
              <a:rPr lang="ru-RU" sz="3600" dirty="0">
                <a:latin typeface="Arial Black" pitchFamily="34" charset="0"/>
              </a:rPr>
              <a:t>Постарался мастер тот, </a:t>
            </a:r>
            <a:br>
              <a:rPr lang="ru-RU" sz="3600" dirty="0">
                <a:latin typeface="Arial Black" pitchFamily="34" charset="0"/>
              </a:rPr>
            </a:br>
            <a:r>
              <a:rPr lang="ru-RU" sz="3600" dirty="0">
                <a:latin typeface="Arial Black" pitchFamily="34" charset="0"/>
              </a:rPr>
              <a:t>Взял он красок для ворот </a:t>
            </a:r>
            <a:br>
              <a:rPr lang="ru-RU" sz="3600" dirty="0">
                <a:latin typeface="Arial Black" pitchFamily="34" charset="0"/>
              </a:rPr>
            </a:br>
            <a:r>
              <a:rPr lang="ru-RU" sz="3600" dirty="0">
                <a:latin typeface="Arial Black" pitchFamily="34" charset="0"/>
              </a:rPr>
              <a:t>Не одну, не две, не три - </a:t>
            </a:r>
            <a:br>
              <a:rPr lang="ru-RU" sz="3600" dirty="0">
                <a:latin typeface="Arial Black" pitchFamily="34" charset="0"/>
              </a:rPr>
            </a:br>
            <a:r>
              <a:rPr lang="ru-RU" sz="3600" dirty="0">
                <a:latin typeface="Arial Black" pitchFamily="34" charset="0"/>
              </a:rPr>
              <a:t>Целых семь, ты посмотри. </a:t>
            </a:r>
            <a:br>
              <a:rPr lang="ru-RU" sz="3600" dirty="0">
                <a:latin typeface="Arial Black" pitchFamily="34" charset="0"/>
              </a:rPr>
            </a:br>
            <a:r>
              <a:rPr lang="ru-RU" sz="3600" dirty="0">
                <a:latin typeface="Arial Black" pitchFamily="34" charset="0"/>
              </a:rPr>
              <a:t>Как ворота эти звать? </a:t>
            </a:r>
            <a:br>
              <a:rPr lang="ru-RU" sz="3600" dirty="0">
                <a:latin typeface="Arial Black" pitchFamily="34" charset="0"/>
              </a:rPr>
            </a:br>
            <a:r>
              <a:rPr lang="ru-RU" sz="3600" dirty="0">
                <a:latin typeface="Arial Black" pitchFamily="34" charset="0"/>
              </a:rPr>
              <a:t>Можешь их нарисовать? </a:t>
            </a:r>
            <a:endParaRPr lang="ru-RU" sz="3600" dirty="0" smtClean="0">
              <a:latin typeface="Arial Black" pitchFamily="34" charset="0"/>
            </a:endParaRPr>
          </a:p>
        </p:txBody>
      </p:sp>
      <p:pic>
        <p:nvPicPr>
          <p:cNvPr id="7170" name="Picture 2" descr="C:\Users\Nastya\Desktop\лето\111756473_shkolaraduga.jpg"/>
          <p:cNvPicPr>
            <a:picLocks noChangeAspect="1" noChangeArrowheads="1"/>
          </p:cNvPicPr>
          <p:nvPr/>
        </p:nvPicPr>
        <p:blipFill>
          <a:blip r:embed="rId2">
            <a:lum bright="-10000" contrast="40000"/>
          </a:blip>
          <a:srcRect/>
          <a:stretch>
            <a:fillRect/>
          </a:stretch>
        </p:blipFill>
        <p:spPr bwMode="auto">
          <a:xfrm>
            <a:off x="2819400" y="4572000"/>
            <a:ext cx="3505200" cy="211552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70</Words>
  <PresentationFormat>Экран (4:3)</PresentationFormat>
  <Paragraphs>20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Nastya</dc:creator>
  <cp:lastModifiedBy>Nastya</cp:lastModifiedBy>
  <cp:revision>4</cp:revision>
  <dcterms:created xsi:type="dcterms:W3CDTF">2015-04-17T17:55:26Z</dcterms:created>
  <dcterms:modified xsi:type="dcterms:W3CDTF">2015-04-17T18:32:18Z</dcterms:modified>
</cp:coreProperties>
</file>